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284" y="-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1E4DB4-1545-4855-8BA3-352C34E23D39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6A153-6168-42FA-9D95-697C5126254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 = spring clips connected to speaker; yellow = DAC; blue = copper antennas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C6A153-6168-42FA-9D95-697C51262547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Pink dot = memory; green dot = processor; blue dot = </a:t>
            </a:r>
            <a:r>
              <a:rPr lang="en-US" dirty="0" err="1" smtClean="0"/>
              <a:t>wifi</a:t>
            </a:r>
            <a:r>
              <a:rPr lang="en-US" dirty="0" smtClean="0"/>
              <a:t>/</a:t>
            </a:r>
            <a:r>
              <a:rPr lang="en-US" dirty="0" err="1" smtClean="0"/>
              <a:t>bluetooth</a:t>
            </a:r>
            <a:r>
              <a:rPr lang="en-US" dirty="0" smtClean="0"/>
              <a:t> chip; yellow circle = PMIC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C6A153-6168-42FA-9D95-697C51262547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 = tactile switches; blue = microphone</a:t>
            </a:r>
            <a:r>
              <a:rPr lang="en-US" baseline="0" dirty="0" smtClean="0"/>
              <a:t> holes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C6A153-6168-42FA-9D95-697C51262547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Pink = microphones; blue = LEDs;</a:t>
            </a:r>
            <a:r>
              <a:rPr lang="en-US" baseline="0" dirty="0" smtClean="0"/>
              <a:t> yellow = ADC; red = microcontroller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C6A153-6168-42FA-9D95-697C51262547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6C2BF04-1793-44B1-A729-DE4DB055DA42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84671F7B-C489-4B8D-A75A-94E748451C72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Amazon Echo Dot 2 Disassembly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Kyle Mahoney, January 2018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Circuit Board 1 Top Components</a:t>
            </a:r>
            <a:endParaRPr lang="en-US" dirty="0"/>
          </a:p>
        </p:txBody>
      </p:sp>
      <p:pic>
        <p:nvPicPr>
          <p:cNvPr id="6" name="Content Placeholder 5" descr="CB1 Top.png"/>
          <p:cNvPicPr>
            <a:picLocks noGrp="1" noChangeAspect="1"/>
          </p:cNvPicPr>
          <p:nvPr>
            <p:ph sz="quarter" idx="1"/>
          </p:nvPr>
        </p:nvPicPr>
        <p:blipFill>
          <a:blip r:embed="rId3" cstate="print"/>
          <a:stretch>
            <a:fillRect/>
          </a:stretch>
        </p:blipFill>
        <p:spPr>
          <a:xfrm>
            <a:off x="1333333" y="1328616"/>
            <a:ext cx="6477333" cy="471829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Circuit Board 1 Bottom Components</a:t>
            </a:r>
            <a:endParaRPr lang="en-US" dirty="0"/>
          </a:p>
        </p:txBody>
      </p:sp>
      <p:pic>
        <p:nvPicPr>
          <p:cNvPr id="4" name="Content Placeholder 3" descr="CB1 Bottom.png"/>
          <p:cNvPicPr>
            <a:picLocks noGrp="1" noChangeAspect="1"/>
          </p:cNvPicPr>
          <p:nvPr>
            <p:ph sz="quarter" idx="1"/>
          </p:nvPr>
        </p:nvPicPr>
        <p:blipFill>
          <a:blip r:embed="rId3" cstate="print"/>
          <a:stretch>
            <a:fillRect/>
          </a:stretch>
        </p:blipFill>
        <p:spPr>
          <a:xfrm>
            <a:off x="1365085" y="1404820"/>
            <a:ext cx="6413830" cy="456588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Circuit Board 2 Top Components</a:t>
            </a:r>
            <a:endParaRPr lang="en-US" dirty="0"/>
          </a:p>
        </p:txBody>
      </p:sp>
      <p:pic>
        <p:nvPicPr>
          <p:cNvPr id="4" name="Content Placeholder 3" descr="CB2 Top.png"/>
          <p:cNvPicPr>
            <a:picLocks noGrp="1" noChangeAspect="1"/>
          </p:cNvPicPr>
          <p:nvPr>
            <p:ph sz="quarter" idx="1"/>
          </p:nvPr>
        </p:nvPicPr>
        <p:blipFill>
          <a:blip r:embed="rId3" cstate="print"/>
          <a:stretch>
            <a:fillRect/>
          </a:stretch>
        </p:blipFill>
        <p:spPr>
          <a:xfrm>
            <a:off x="1192941" y="1373068"/>
            <a:ext cx="6433566" cy="487533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Circuit Board 2 Bottom Components</a:t>
            </a:r>
            <a:endParaRPr lang="en-US" dirty="0"/>
          </a:p>
        </p:txBody>
      </p:sp>
      <p:pic>
        <p:nvPicPr>
          <p:cNvPr id="4" name="Content Placeholder 3" descr="CB2 Bottom.png"/>
          <p:cNvPicPr>
            <a:picLocks noGrp="1" noChangeAspect="1"/>
          </p:cNvPicPr>
          <p:nvPr>
            <p:ph sz="quarter" idx="1"/>
          </p:nvPr>
        </p:nvPicPr>
        <p:blipFill>
          <a:blip r:embed="rId3" cstate="print"/>
          <a:stretch>
            <a:fillRect/>
          </a:stretch>
        </p:blipFill>
        <p:spPr>
          <a:xfrm>
            <a:off x="1143471" y="1420696"/>
            <a:ext cx="6463985" cy="482770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Echo Dot Complete Disassembly</a:t>
            </a:r>
            <a:endParaRPr lang="en-US" dirty="0"/>
          </a:p>
        </p:txBody>
      </p:sp>
      <p:pic>
        <p:nvPicPr>
          <p:cNvPr id="4" name="Content Placeholder 3" descr="Echo Dot Complete Disassembly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 rot="5400000">
            <a:off x="1981200" y="1981200"/>
            <a:ext cx="4876800" cy="36576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49</TotalTime>
  <Words>98</Words>
  <Application>Microsoft Office PowerPoint</Application>
  <PresentationFormat>On-screen Show (4:3)</PresentationFormat>
  <Paragraphs>15</Paragraphs>
  <Slides>6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Origin</vt:lpstr>
      <vt:lpstr>Amazon Echo Dot 2 Disassembly</vt:lpstr>
      <vt:lpstr>Circuit Board 1 Top Components</vt:lpstr>
      <vt:lpstr>Circuit Board 1 Bottom Components</vt:lpstr>
      <vt:lpstr>Circuit Board 2 Top Components</vt:lpstr>
      <vt:lpstr>Circuit Board 2 Bottom Components</vt:lpstr>
      <vt:lpstr>Echo Dot Complete Disassembly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Echo Dot 2</dc:title>
  <dc:creator>Kyle Mahoney</dc:creator>
  <cp:lastModifiedBy>Kyle Mahoney</cp:lastModifiedBy>
  <cp:revision>9</cp:revision>
  <dcterms:created xsi:type="dcterms:W3CDTF">2018-01-17T15:26:34Z</dcterms:created>
  <dcterms:modified xsi:type="dcterms:W3CDTF">2018-01-17T16:15:53Z</dcterms:modified>
</cp:coreProperties>
</file>

<file path=docProps/thumbnail.jpeg>
</file>